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3552998"/>
            <a:ext cx="9144000" cy="3305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40422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9" t="15761" r="28092" b="45524"/>
          <a:stretch/>
        </p:blipFill>
        <p:spPr bwMode="auto">
          <a:xfrm>
            <a:off x="0" y="0"/>
            <a:ext cx="9144000" cy="355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9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70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38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1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58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06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7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93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46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E6C1C-84B3-4AE8-9EF4-E0D36FE9C53B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3101-FD52-4DF6-A2F0-8EF3BF3BBDA0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r="6927" b="9823"/>
          <a:stretch/>
        </p:blipFill>
        <p:spPr>
          <a:xfrm>
            <a:off x="-1" y="2924944"/>
            <a:ext cx="911302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0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85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43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Ilianova</dc:creator>
  <cp:lastModifiedBy>Ilianova</cp:lastModifiedBy>
  <cp:revision>3</cp:revision>
  <dcterms:created xsi:type="dcterms:W3CDTF">2018-10-16T19:31:19Z</dcterms:created>
  <dcterms:modified xsi:type="dcterms:W3CDTF">2018-10-16T20:07:05Z</dcterms:modified>
</cp:coreProperties>
</file>